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6C386E-8B2B-41C5-AEDB-5F4A06DE61BA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DE7694-A47C-4345-99B1-09E4BCC556FB}">
      <dgm:prSet phldrT="[Text]"/>
      <dgm:spPr/>
      <dgm:t>
        <a:bodyPr/>
        <a:lstStyle/>
        <a:p>
          <a:r>
            <a:rPr lang="vi-VN" dirty="0" smtClean="0">
              <a:hlinkClick xmlns:r="http://schemas.openxmlformats.org/officeDocument/2006/relationships" r:id="rId1" action="ppaction://hlinksldjump"/>
            </a:rPr>
            <a:t>Combine</a:t>
          </a:r>
        </a:p>
        <a:p>
          <a:r>
            <a:rPr lang="vi-VN" dirty="0" smtClean="0">
              <a:hlinkClick xmlns:r="http://schemas.openxmlformats.org/officeDocument/2006/relationships" r:id="rId1" action="ppaction://hlinksldjump"/>
            </a:rPr>
            <a:t>(kết hợp)</a:t>
          </a:r>
          <a:endParaRPr lang="en-US" dirty="0"/>
        </a:p>
      </dgm:t>
    </dgm:pt>
    <dgm:pt modelId="{EA235E56-8478-49DE-9BEE-E7D5A8A2089E}" type="parTrans" cxnId="{CB5D73D2-A29A-4671-A0B6-68262DBCAFCE}">
      <dgm:prSet/>
      <dgm:spPr/>
      <dgm:t>
        <a:bodyPr/>
        <a:lstStyle/>
        <a:p>
          <a:endParaRPr lang="en-US"/>
        </a:p>
      </dgm:t>
    </dgm:pt>
    <dgm:pt modelId="{753BBAC5-A813-45EF-9AD1-DAFB370F8916}" type="sibTrans" cxnId="{CB5D73D2-A29A-4671-A0B6-68262DBCAFCE}">
      <dgm:prSet/>
      <dgm:spPr/>
      <dgm:t>
        <a:bodyPr/>
        <a:lstStyle/>
        <a:p>
          <a:endParaRPr lang="en-US"/>
        </a:p>
      </dgm:t>
    </dgm:pt>
    <dgm:pt modelId="{D3437D19-ADC7-42E4-B2BF-737DA7F32996}">
      <dgm:prSet phldrT="[Text]"/>
      <dgm:spPr/>
      <dgm:t>
        <a:bodyPr/>
        <a:lstStyle/>
        <a:p>
          <a:r>
            <a:rPr lang="vi-VN" dirty="0" smtClean="0">
              <a:hlinkClick xmlns:r="http://schemas.openxmlformats.org/officeDocument/2006/relationships" r:id="rId2" action="ppaction://hlinksldjump"/>
            </a:rPr>
            <a:t>Adapt</a:t>
          </a:r>
        </a:p>
        <a:p>
          <a:r>
            <a:rPr lang="vi-VN" dirty="0" smtClean="0">
              <a:hlinkClick xmlns:r="http://schemas.openxmlformats.org/officeDocument/2006/relationships" r:id="rId2" action="ppaction://hlinksldjump"/>
            </a:rPr>
            <a:t>(thích nghi)</a:t>
          </a:r>
          <a:endParaRPr lang="vi-VN" dirty="0" smtClean="0"/>
        </a:p>
      </dgm:t>
    </dgm:pt>
    <dgm:pt modelId="{E162EE10-B7BF-4BD2-9340-C9CC53777F89}" type="parTrans" cxnId="{FD2D7203-D725-4CD8-A5C8-507DAAB65AD7}">
      <dgm:prSet/>
      <dgm:spPr/>
      <dgm:t>
        <a:bodyPr/>
        <a:lstStyle/>
        <a:p>
          <a:endParaRPr lang="en-US"/>
        </a:p>
      </dgm:t>
    </dgm:pt>
    <dgm:pt modelId="{1577E942-8F15-4912-8932-246FA258BCA0}" type="sibTrans" cxnId="{FD2D7203-D725-4CD8-A5C8-507DAAB65AD7}">
      <dgm:prSet/>
      <dgm:spPr/>
      <dgm:t>
        <a:bodyPr/>
        <a:lstStyle/>
        <a:p>
          <a:endParaRPr lang="en-US"/>
        </a:p>
      </dgm:t>
    </dgm:pt>
    <dgm:pt modelId="{D2DD07CE-1915-45DE-9691-8CCA2EE61F9A}">
      <dgm:prSet phldrT="[Text]"/>
      <dgm:spPr/>
      <dgm:t>
        <a:bodyPr/>
        <a:lstStyle/>
        <a:p>
          <a:r>
            <a:rPr lang="vi-VN" dirty="0" smtClean="0"/>
            <a:t>Reverse</a:t>
          </a:r>
        </a:p>
        <a:p>
          <a:r>
            <a:rPr lang="vi-VN" dirty="0" smtClean="0"/>
            <a:t>(đảo ngược)</a:t>
          </a:r>
          <a:endParaRPr lang="en-US" dirty="0"/>
        </a:p>
      </dgm:t>
    </dgm:pt>
    <dgm:pt modelId="{578A0D0B-2ABD-4D0E-9EB9-0216BAEEB95F}" type="parTrans" cxnId="{17316021-F45E-421C-A6D6-43A6AFBFF8A7}">
      <dgm:prSet/>
      <dgm:spPr/>
      <dgm:t>
        <a:bodyPr/>
        <a:lstStyle/>
        <a:p>
          <a:endParaRPr lang="en-US"/>
        </a:p>
      </dgm:t>
    </dgm:pt>
    <dgm:pt modelId="{93229C45-7D57-4085-BA41-3B4175E95155}" type="sibTrans" cxnId="{17316021-F45E-421C-A6D6-43A6AFBFF8A7}">
      <dgm:prSet/>
      <dgm:spPr/>
      <dgm:t>
        <a:bodyPr/>
        <a:lstStyle/>
        <a:p>
          <a:endParaRPr lang="en-US"/>
        </a:p>
      </dgm:t>
    </dgm:pt>
    <dgm:pt modelId="{BAEDA825-83B5-426E-8741-B19426726B72}">
      <dgm:prSet phldrT="[Text]"/>
      <dgm:spPr/>
      <dgm:t>
        <a:bodyPr/>
        <a:lstStyle/>
        <a:p>
          <a:r>
            <a:rPr lang="vi-VN" dirty="0" smtClean="0"/>
            <a:t>Elimnate</a:t>
          </a:r>
        </a:p>
        <a:p>
          <a:r>
            <a:rPr lang="vi-VN" dirty="0" smtClean="0"/>
            <a:t>(loại bỏ)</a:t>
          </a:r>
          <a:endParaRPr lang="en-US" dirty="0"/>
        </a:p>
      </dgm:t>
    </dgm:pt>
    <dgm:pt modelId="{07E82CDB-359B-4E71-A8BE-3723573F768E}" type="parTrans" cxnId="{A5999186-BBE5-4A5D-9FAC-25B848E0144C}">
      <dgm:prSet/>
      <dgm:spPr/>
      <dgm:t>
        <a:bodyPr/>
        <a:lstStyle/>
        <a:p>
          <a:endParaRPr lang="en-US"/>
        </a:p>
      </dgm:t>
    </dgm:pt>
    <dgm:pt modelId="{1E5808FD-3142-43F6-92BC-869A50F7BA0D}" type="sibTrans" cxnId="{A5999186-BBE5-4A5D-9FAC-25B848E0144C}">
      <dgm:prSet/>
      <dgm:spPr/>
      <dgm:t>
        <a:bodyPr/>
        <a:lstStyle/>
        <a:p>
          <a:endParaRPr lang="en-US"/>
        </a:p>
      </dgm:t>
    </dgm:pt>
    <dgm:pt modelId="{9E16767B-823B-49B7-9075-A0FB7D250D26}">
      <dgm:prSet phldrT="[Text]"/>
      <dgm:spPr/>
      <dgm:t>
        <a:bodyPr/>
        <a:lstStyle/>
        <a:p>
          <a:r>
            <a:rPr lang="vi-VN" dirty="0" smtClean="0"/>
            <a:t>Motilty</a:t>
          </a:r>
        </a:p>
        <a:p>
          <a:r>
            <a:rPr lang="vi-VN" dirty="0" smtClean="0"/>
            <a:t>(hiệu chỉnh)</a:t>
          </a:r>
          <a:endParaRPr lang="en-US" dirty="0"/>
        </a:p>
      </dgm:t>
    </dgm:pt>
    <dgm:pt modelId="{DE3533F1-E904-4AB8-AEC7-5FD3D9EBCA75}" type="parTrans" cxnId="{6067AEB6-17EC-43D7-B18C-2B84F7D385D7}">
      <dgm:prSet/>
      <dgm:spPr/>
      <dgm:t>
        <a:bodyPr/>
        <a:lstStyle/>
        <a:p>
          <a:endParaRPr lang="en-US"/>
        </a:p>
      </dgm:t>
    </dgm:pt>
    <dgm:pt modelId="{52B39436-61E4-4C3B-A8E5-E496864DFAB0}" type="sibTrans" cxnId="{6067AEB6-17EC-43D7-B18C-2B84F7D385D7}">
      <dgm:prSet/>
      <dgm:spPr/>
      <dgm:t>
        <a:bodyPr/>
        <a:lstStyle/>
        <a:p>
          <a:endParaRPr lang="en-US"/>
        </a:p>
      </dgm:t>
    </dgm:pt>
    <dgm:pt modelId="{6E40E6BD-0A11-46F9-BD39-A89E7FFC073F}">
      <dgm:prSet phldrT="[Text]"/>
      <dgm:spPr/>
      <dgm:t>
        <a:bodyPr/>
        <a:lstStyle/>
        <a:p>
          <a:r>
            <a:rPr lang="vi-VN" dirty="0" smtClean="0"/>
            <a:t>Put (thêm vào)</a:t>
          </a:r>
          <a:endParaRPr lang="en-US" dirty="0"/>
        </a:p>
      </dgm:t>
    </dgm:pt>
    <dgm:pt modelId="{7712D921-E9A4-4F47-AF6E-1A5FFC831BB6}" type="parTrans" cxnId="{12A1B6EE-33AB-410C-B519-CB26E599B3A6}">
      <dgm:prSet/>
      <dgm:spPr/>
      <dgm:t>
        <a:bodyPr/>
        <a:lstStyle/>
        <a:p>
          <a:endParaRPr lang="en-US"/>
        </a:p>
      </dgm:t>
    </dgm:pt>
    <dgm:pt modelId="{F6630EF3-8A02-4F25-9761-EC61531871CD}" type="sibTrans" cxnId="{12A1B6EE-33AB-410C-B519-CB26E599B3A6}">
      <dgm:prSet/>
      <dgm:spPr/>
      <dgm:t>
        <a:bodyPr/>
        <a:lstStyle/>
        <a:p>
          <a:endParaRPr lang="en-US"/>
        </a:p>
      </dgm:t>
    </dgm:pt>
    <dgm:pt modelId="{1E3ABB26-716D-488D-8C11-C7D280D07D0A}">
      <dgm:prSet phldrT="[Text]"/>
      <dgm:spPr/>
      <dgm:t>
        <a:bodyPr/>
        <a:lstStyle/>
        <a:p>
          <a:r>
            <a:rPr lang="vi-VN" dirty="0" smtClean="0">
              <a:hlinkClick xmlns:r="http://schemas.openxmlformats.org/officeDocument/2006/relationships" r:id="rId3" action="ppaction://hlinksldjump"/>
            </a:rPr>
            <a:t>Subluition</a:t>
          </a:r>
        </a:p>
        <a:p>
          <a:r>
            <a:rPr lang="vi-VN" dirty="0" smtClean="0">
              <a:hlinkClick xmlns:r="http://schemas.openxmlformats.org/officeDocument/2006/relationships" r:id="rId3" action="ppaction://hlinksldjump"/>
            </a:rPr>
            <a:t>(thây thế)</a:t>
          </a:r>
          <a:endParaRPr lang="en-US" dirty="0"/>
        </a:p>
      </dgm:t>
    </dgm:pt>
    <dgm:pt modelId="{95FB22DE-3317-4FB5-B59E-38140804D169}" type="parTrans" cxnId="{6876AF13-EE2E-4248-BB98-976A0459151D}">
      <dgm:prSet/>
      <dgm:spPr/>
      <dgm:t>
        <a:bodyPr/>
        <a:lstStyle/>
        <a:p>
          <a:endParaRPr lang="en-US"/>
        </a:p>
      </dgm:t>
    </dgm:pt>
    <dgm:pt modelId="{14C302E8-0A1F-449B-BBA9-8E79EE932D4C}" type="sibTrans" cxnId="{6876AF13-EE2E-4248-BB98-976A0459151D}">
      <dgm:prSet/>
      <dgm:spPr/>
      <dgm:t>
        <a:bodyPr/>
        <a:lstStyle/>
        <a:p>
          <a:endParaRPr lang="en-US"/>
        </a:p>
      </dgm:t>
    </dgm:pt>
    <dgm:pt modelId="{C1A1B886-F60C-4DD8-BE0A-4D899D51C15A}" type="pres">
      <dgm:prSet presAssocID="{4C6C386E-8B2B-41C5-AEDB-5F4A06DE61BA}" presName="cycle" presStyleCnt="0">
        <dgm:presLayoutVars>
          <dgm:dir/>
          <dgm:resizeHandles val="exact"/>
        </dgm:presLayoutVars>
      </dgm:prSet>
      <dgm:spPr/>
    </dgm:pt>
    <dgm:pt modelId="{0AD9D1CC-0BA0-473A-9781-75513F29D77F}" type="pres">
      <dgm:prSet presAssocID="{1E3ABB26-716D-488D-8C11-C7D280D07D0A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DD0418-F342-4F49-99F3-BD32123BE0AE}" type="pres">
      <dgm:prSet presAssocID="{14C302E8-0A1F-449B-BBA9-8E79EE932D4C}" presName="sibTrans" presStyleLbl="sibTrans2D1" presStyleIdx="0" presStyleCnt="7"/>
      <dgm:spPr/>
    </dgm:pt>
    <dgm:pt modelId="{7481790A-1A8D-45C8-9DF5-CE15E54AD332}" type="pres">
      <dgm:prSet presAssocID="{14C302E8-0A1F-449B-BBA9-8E79EE932D4C}" presName="connectorText" presStyleLbl="sibTrans2D1" presStyleIdx="0" presStyleCnt="7"/>
      <dgm:spPr/>
    </dgm:pt>
    <dgm:pt modelId="{91CC25BE-9E7C-48E4-89AC-98958B467650}" type="pres">
      <dgm:prSet presAssocID="{01DE7694-A47C-4345-99B1-09E4BCC556FB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028D00-23E0-413B-8E76-94D382179888}" type="pres">
      <dgm:prSet presAssocID="{753BBAC5-A813-45EF-9AD1-DAFB370F8916}" presName="sibTrans" presStyleLbl="sibTrans2D1" presStyleIdx="1" presStyleCnt="7"/>
      <dgm:spPr/>
    </dgm:pt>
    <dgm:pt modelId="{00A8B733-1CE8-49DA-8588-C5A9EAE8BC51}" type="pres">
      <dgm:prSet presAssocID="{753BBAC5-A813-45EF-9AD1-DAFB370F8916}" presName="connectorText" presStyleLbl="sibTrans2D1" presStyleIdx="1" presStyleCnt="7"/>
      <dgm:spPr/>
    </dgm:pt>
    <dgm:pt modelId="{89821751-4DE5-445B-AD71-6D81C3A97FB2}" type="pres">
      <dgm:prSet presAssocID="{D3437D19-ADC7-42E4-B2BF-737DA7F32996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93C8DE-7918-4D8E-889F-FF3315E49142}" type="pres">
      <dgm:prSet presAssocID="{1577E942-8F15-4912-8932-246FA258BCA0}" presName="sibTrans" presStyleLbl="sibTrans2D1" presStyleIdx="2" presStyleCnt="7"/>
      <dgm:spPr/>
    </dgm:pt>
    <dgm:pt modelId="{2D654728-1242-45B2-BD9C-C47E0EC4E40B}" type="pres">
      <dgm:prSet presAssocID="{1577E942-8F15-4912-8932-246FA258BCA0}" presName="connectorText" presStyleLbl="sibTrans2D1" presStyleIdx="2" presStyleCnt="7"/>
      <dgm:spPr/>
    </dgm:pt>
    <dgm:pt modelId="{457177EA-D780-4FEB-9185-91DC770AA4D9}" type="pres">
      <dgm:prSet presAssocID="{9E16767B-823B-49B7-9075-A0FB7D250D26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5D9FA2-4F07-4260-8972-98A122C22EF7}" type="pres">
      <dgm:prSet presAssocID="{52B39436-61E4-4C3B-A8E5-E496864DFAB0}" presName="sibTrans" presStyleLbl="sibTrans2D1" presStyleIdx="3" presStyleCnt="7"/>
      <dgm:spPr/>
    </dgm:pt>
    <dgm:pt modelId="{149670B0-1563-487A-8C16-6458C97D742B}" type="pres">
      <dgm:prSet presAssocID="{52B39436-61E4-4C3B-A8E5-E496864DFAB0}" presName="connectorText" presStyleLbl="sibTrans2D1" presStyleIdx="3" presStyleCnt="7"/>
      <dgm:spPr/>
    </dgm:pt>
    <dgm:pt modelId="{86BD95A3-C9A2-4125-A420-2B06695DD3B1}" type="pres">
      <dgm:prSet presAssocID="{6E40E6BD-0A11-46F9-BD39-A89E7FFC073F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E8C515-B820-4223-AE2C-8EC129DC54E6}" type="pres">
      <dgm:prSet presAssocID="{F6630EF3-8A02-4F25-9761-EC61531871CD}" presName="sibTrans" presStyleLbl="sibTrans2D1" presStyleIdx="4" presStyleCnt="7"/>
      <dgm:spPr/>
    </dgm:pt>
    <dgm:pt modelId="{1E2AB2EE-94F7-4099-B228-EFF6149A7A0F}" type="pres">
      <dgm:prSet presAssocID="{F6630EF3-8A02-4F25-9761-EC61531871CD}" presName="connectorText" presStyleLbl="sibTrans2D1" presStyleIdx="4" presStyleCnt="7"/>
      <dgm:spPr/>
    </dgm:pt>
    <dgm:pt modelId="{B206665E-60A6-428A-B710-CB63DC70DED7}" type="pres">
      <dgm:prSet presAssocID="{BAEDA825-83B5-426E-8741-B19426726B72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864DA3-4B28-4E25-BFCA-8E20E3467C48}" type="pres">
      <dgm:prSet presAssocID="{1E5808FD-3142-43F6-92BC-869A50F7BA0D}" presName="sibTrans" presStyleLbl="sibTrans2D1" presStyleIdx="5" presStyleCnt="7"/>
      <dgm:spPr/>
    </dgm:pt>
    <dgm:pt modelId="{CE457C2A-24A4-44FD-A0DE-6728715F9B48}" type="pres">
      <dgm:prSet presAssocID="{1E5808FD-3142-43F6-92BC-869A50F7BA0D}" presName="connectorText" presStyleLbl="sibTrans2D1" presStyleIdx="5" presStyleCnt="7"/>
      <dgm:spPr/>
    </dgm:pt>
    <dgm:pt modelId="{39840D14-01AF-4CA6-B1E3-D1164748406F}" type="pres">
      <dgm:prSet presAssocID="{D2DD07CE-1915-45DE-9691-8CCA2EE61F9A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43BD03-E11E-4BB1-BCA7-589175E7477F}" type="pres">
      <dgm:prSet presAssocID="{93229C45-7D57-4085-BA41-3B4175E95155}" presName="sibTrans" presStyleLbl="sibTrans2D1" presStyleIdx="6" presStyleCnt="7"/>
      <dgm:spPr/>
    </dgm:pt>
    <dgm:pt modelId="{4D65CCE3-B946-4A18-86B7-AB61C225E20C}" type="pres">
      <dgm:prSet presAssocID="{93229C45-7D57-4085-BA41-3B4175E95155}" presName="connectorText" presStyleLbl="sibTrans2D1" presStyleIdx="6" presStyleCnt="7"/>
      <dgm:spPr/>
    </dgm:pt>
  </dgm:ptLst>
  <dgm:cxnLst>
    <dgm:cxn modelId="{958505A5-6C75-4040-9DC1-AAD08C3D9F0C}" type="presOf" srcId="{1E5808FD-3142-43F6-92BC-869A50F7BA0D}" destId="{5F864DA3-4B28-4E25-BFCA-8E20E3467C48}" srcOrd="0" destOrd="0" presId="urn:microsoft.com/office/officeart/2005/8/layout/cycle2"/>
    <dgm:cxn modelId="{CB5D73D2-A29A-4671-A0B6-68262DBCAFCE}" srcId="{4C6C386E-8B2B-41C5-AEDB-5F4A06DE61BA}" destId="{01DE7694-A47C-4345-99B1-09E4BCC556FB}" srcOrd="1" destOrd="0" parTransId="{EA235E56-8478-49DE-9BEE-E7D5A8A2089E}" sibTransId="{753BBAC5-A813-45EF-9AD1-DAFB370F8916}"/>
    <dgm:cxn modelId="{6F44B79A-9EF7-4857-BEB6-8167F2F6F67F}" type="presOf" srcId="{14C302E8-0A1F-449B-BBA9-8E79EE932D4C}" destId="{8CDD0418-F342-4F49-99F3-BD32123BE0AE}" srcOrd="0" destOrd="0" presId="urn:microsoft.com/office/officeart/2005/8/layout/cycle2"/>
    <dgm:cxn modelId="{146BBD1C-28EE-40C3-839B-6646DDBDFF83}" type="presOf" srcId="{D3437D19-ADC7-42E4-B2BF-737DA7F32996}" destId="{89821751-4DE5-445B-AD71-6D81C3A97FB2}" srcOrd="0" destOrd="0" presId="urn:microsoft.com/office/officeart/2005/8/layout/cycle2"/>
    <dgm:cxn modelId="{6876AF13-EE2E-4248-BB98-976A0459151D}" srcId="{4C6C386E-8B2B-41C5-AEDB-5F4A06DE61BA}" destId="{1E3ABB26-716D-488D-8C11-C7D280D07D0A}" srcOrd="0" destOrd="0" parTransId="{95FB22DE-3317-4FB5-B59E-38140804D169}" sibTransId="{14C302E8-0A1F-449B-BBA9-8E79EE932D4C}"/>
    <dgm:cxn modelId="{9117869A-0346-43CD-9179-6D0A4B2C00D7}" type="presOf" srcId="{93229C45-7D57-4085-BA41-3B4175E95155}" destId="{8843BD03-E11E-4BB1-BCA7-589175E7477F}" srcOrd="0" destOrd="0" presId="urn:microsoft.com/office/officeart/2005/8/layout/cycle2"/>
    <dgm:cxn modelId="{931068D4-4B5A-49BF-99DF-0152FC44345C}" type="presOf" srcId="{6E40E6BD-0A11-46F9-BD39-A89E7FFC073F}" destId="{86BD95A3-C9A2-4125-A420-2B06695DD3B1}" srcOrd="0" destOrd="0" presId="urn:microsoft.com/office/officeart/2005/8/layout/cycle2"/>
    <dgm:cxn modelId="{C9094BA4-8E10-41B4-9D2F-6F3FA25B5C2E}" type="presOf" srcId="{93229C45-7D57-4085-BA41-3B4175E95155}" destId="{4D65CCE3-B946-4A18-86B7-AB61C225E20C}" srcOrd="1" destOrd="0" presId="urn:microsoft.com/office/officeart/2005/8/layout/cycle2"/>
    <dgm:cxn modelId="{17316021-F45E-421C-A6D6-43A6AFBFF8A7}" srcId="{4C6C386E-8B2B-41C5-AEDB-5F4A06DE61BA}" destId="{D2DD07CE-1915-45DE-9691-8CCA2EE61F9A}" srcOrd="6" destOrd="0" parTransId="{578A0D0B-2ABD-4D0E-9EB9-0216BAEEB95F}" sibTransId="{93229C45-7D57-4085-BA41-3B4175E95155}"/>
    <dgm:cxn modelId="{CC35FC03-13E9-4D6D-880E-249E4AD51B16}" type="presOf" srcId="{D2DD07CE-1915-45DE-9691-8CCA2EE61F9A}" destId="{39840D14-01AF-4CA6-B1E3-D1164748406F}" srcOrd="0" destOrd="0" presId="urn:microsoft.com/office/officeart/2005/8/layout/cycle2"/>
    <dgm:cxn modelId="{AB433997-021C-4BC9-BAA2-B0B5237296B7}" type="presOf" srcId="{9E16767B-823B-49B7-9075-A0FB7D250D26}" destId="{457177EA-D780-4FEB-9185-91DC770AA4D9}" srcOrd="0" destOrd="0" presId="urn:microsoft.com/office/officeart/2005/8/layout/cycle2"/>
    <dgm:cxn modelId="{AA56D7A7-BA1A-47B3-8EB1-752C8BB992E8}" type="presOf" srcId="{BAEDA825-83B5-426E-8741-B19426726B72}" destId="{B206665E-60A6-428A-B710-CB63DC70DED7}" srcOrd="0" destOrd="0" presId="urn:microsoft.com/office/officeart/2005/8/layout/cycle2"/>
    <dgm:cxn modelId="{A085F00C-AB9B-4971-9892-38DFC91CC94A}" type="presOf" srcId="{F6630EF3-8A02-4F25-9761-EC61531871CD}" destId="{1E2AB2EE-94F7-4099-B228-EFF6149A7A0F}" srcOrd="1" destOrd="0" presId="urn:microsoft.com/office/officeart/2005/8/layout/cycle2"/>
    <dgm:cxn modelId="{A5999186-BBE5-4A5D-9FAC-25B848E0144C}" srcId="{4C6C386E-8B2B-41C5-AEDB-5F4A06DE61BA}" destId="{BAEDA825-83B5-426E-8741-B19426726B72}" srcOrd="5" destOrd="0" parTransId="{07E82CDB-359B-4E71-A8BE-3723573F768E}" sibTransId="{1E5808FD-3142-43F6-92BC-869A50F7BA0D}"/>
    <dgm:cxn modelId="{FD2D7203-D725-4CD8-A5C8-507DAAB65AD7}" srcId="{4C6C386E-8B2B-41C5-AEDB-5F4A06DE61BA}" destId="{D3437D19-ADC7-42E4-B2BF-737DA7F32996}" srcOrd="2" destOrd="0" parTransId="{E162EE10-B7BF-4BD2-9340-C9CC53777F89}" sibTransId="{1577E942-8F15-4912-8932-246FA258BCA0}"/>
    <dgm:cxn modelId="{D3F271E7-6673-4E99-8B29-BB7E73AF5BF4}" type="presOf" srcId="{1E3ABB26-716D-488D-8C11-C7D280D07D0A}" destId="{0AD9D1CC-0BA0-473A-9781-75513F29D77F}" srcOrd="0" destOrd="0" presId="urn:microsoft.com/office/officeart/2005/8/layout/cycle2"/>
    <dgm:cxn modelId="{1CCD960C-A10D-487A-9DE2-14E04D28E924}" type="presOf" srcId="{F6630EF3-8A02-4F25-9761-EC61531871CD}" destId="{D1E8C515-B820-4223-AE2C-8EC129DC54E6}" srcOrd="0" destOrd="0" presId="urn:microsoft.com/office/officeart/2005/8/layout/cycle2"/>
    <dgm:cxn modelId="{3F350791-52FE-4456-B0C5-02615312932E}" type="presOf" srcId="{4C6C386E-8B2B-41C5-AEDB-5F4A06DE61BA}" destId="{C1A1B886-F60C-4DD8-BE0A-4D899D51C15A}" srcOrd="0" destOrd="0" presId="urn:microsoft.com/office/officeart/2005/8/layout/cycle2"/>
    <dgm:cxn modelId="{8B36AF1E-6C45-43AA-8282-DD40210D0210}" type="presOf" srcId="{753BBAC5-A813-45EF-9AD1-DAFB370F8916}" destId="{00A8B733-1CE8-49DA-8588-C5A9EAE8BC51}" srcOrd="1" destOrd="0" presId="urn:microsoft.com/office/officeart/2005/8/layout/cycle2"/>
    <dgm:cxn modelId="{45C452AC-BC87-43C2-A97B-CB1F3F0CE05B}" type="presOf" srcId="{01DE7694-A47C-4345-99B1-09E4BCC556FB}" destId="{91CC25BE-9E7C-48E4-89AC-98958B467650}" srcOrd="0" destOrd="0" presId="urn:microsoft.com/office/officeart/2005/8/layout/cycle2"/>
    <dgm:cxn modelId="{4C167435-7A27-4C33-821E-3D87128CFDEA}" type="presOf" srcId="{52B39436-61E4-4C3B-A8E5-E496864DFAB0}" destId="{149670B0-1563-487A-8C16-6458C97D742B}" srcOrd="1" destOrd="0" presId="urn:microsoft.com/office/officeart/2005/8/layout/cycle2"/>
    <dgm:cxn modelId="{7618ABFB-1773-4D2A-B123-8AF9428316C2}" type="presOf" srcId="{14C302E8-0A1F-449B-BBA9-8E79EE932D4C}" destId="{7481790A-1A8D-45C8-9DF5-CE15E54AD332}" srcOrd="1" destOrd="0" presId="urn:microsoft.com/office/officeart/2005/8/layout/cycle2"/>
    <dgm:cxn modelId="{42EAF6CB-34C4-4C23-B7C6-71F3EBF81965}" type="presOf" srcId="{1577E942-8F15-4912-8932-246FA258BCA0}" destId="{2D654728-1242-45B2-BD9C-C47E0EC4E40B}" srcOrd="1" destOrd="0" presId="urn:microsoft.com/office/officeart/2005/8/layout/cycle2"/>
    <dgm:cxn modelId="{12A1B6EE-33AB-410C-B519-CB26E599B3A6}" srcId="{4C6C386E-8B2B-41C5-AEDB-5F4A06DE61BA}" destId="{6E40E6BD-0A11-46F9-BD39-A89E7FFC073F}" srcOrd="4" destOrd="0" parTransId="{7712D921-E9A4-4F47-AF6E-1A5FFC831BB6}" sibTransId="{F6630EF3-8A02-4F25-9761-EC61531871CD}"/>
    <dgm:cxn modelId="{6067AEB6-17EC-43D7-B18C-2B84F7D385D7}" srcId="{4C6C386E-8B2B-41C5-AEDB-5F4A06DE61BA}" destId="{9E16767B-823B-49B7-9075-A0FB7D250D26}" srcOrd="3" destOrd="0" parTransId="{DE3533F1-E904-4AB8-AEC7-5FD3D9EBCA75}" sibTransId="{52B39436-61E4-4C3B-A8E5-E496864DFAB0}"/>
    <dgm:cxn modelId="{5E982FDC-2B3A-462C-83D9-9483F90B6615}" type="presOf" srcId="{753BBAC5-A813-45EF-9AD1-DAFB370F8916}" destId="{37028D00-23E0-413B-8E76-94D382179888}" srcOrd="0" destOrd="0" presId="urn:microsoft.com/office/officeart/2005/8/layout/cycle2"/>
    <dgm:cxn modelId="{57A146B3-9307-4625-8AA5-48A117B23F2C}" type="presOf" srcId="{52B39436-61E4-4C3B-A8E5-E496864DFAB0}" destId="{885D9FA2-4F07-4260-8972-98A122C22EF7}" srcOrd="0" destOrd="0" presId="urn:microsoft.com/office/officeart/2005/8/layout/cycle2"/>
    <dgm:cxn modelId="{47924F26-2DA0-423F-83A2-BF167452B584}" type="presOf" srcId="{1577E942-8F15-4912-8932-246FA258BCA0}" destId="{3793C8DE-7918-4D8E-889F-FF3315E49142}" srcOrd="0" destOrd="0" presId="urn:microsoft.com/office/officeart/2005/8/layout/cycle2"/>
    <dgm:cxn modelId="{93901DEA-231E-4DB1-8E0E-23A1D755D4CB}" type="presOf" srcId="{1E5808FD-3142-43F6-92BC-869A50F7BA0D}" destId="{CE457C2A-24A4-44FD-A0DE-6728715F9B48}" srcOrd="1" destOrd="0" presId="urn:microsoft.com/office/officeart/2005/8/layout/cycle2"/>
    <dgm:cxn modelId="{0809E1AC-B01F-49F2-BC64-0AC4A8166A79}" type="presParOf" srcId="{C1A1B886-F60C-4DD8-BE0A-4D899D51C15A}" destId="{0AD9D1CC-0BA0-473A-9781-75513F29D77F}" srcOrd="0" destOrd="0" presId="urn:microsoft.com/office/officeart/2005/8/layout/cycle2"/>
    <dgm:cxn modelId="{E9BB8CBC-E6AB-47D5-B3F7-CB7460F5BF39}" type="presParOf" srcId="{C1A1B886-F60C-4DD8-BE0A-4D899D51C15A}" destId="{8CDD0418-F342-4F49-99F3-BD32123BE0AE}" srcOrd="1" destOrd="0" presId="urn:microsoft.com/office/officeart/2005/8/layout/cycle2"/>
    <dgm:cxn modelId="{8DFFD7BC-A249-48BD-93F6-A591A0B0707C}" type="presParOf" srcId="{8CDD0418-F342-4F49-99F3-BD32123BE0AE}" destId="{7481790A-1A8D-45C8-9DF5-CE15E54AD332}" srcOrd="0" destOrd="0" presId="urn:microsoft.com/office/officeart/2005/8/layout/cycle2"/>
    <dgm:cxn modelId="{7D496122-FF15-4546-A174-BE9BDE7319C3}" type="presParOf" srcId="{C1A1B886-F60C-4DD8-BE0A-4D899D51C15A}" destId="{91CC25BE-9E7C-48E4-89AC-98958B467650}" srcOrd="2" destOrd="0" presId="urn:microsoft.com/office/officeart/2005/8/layout/cycle2"/>
    <dgm:cxn modelId="{C6D3A503-3617-476B-83B4-04F52B2D8AFF}" type="presParOf" srcId="{C1A1B886-F60C-4DD8-BE0A-4D899D51C15A}" destId="{37028D00-23E0-413B-8E76-94D382179888}" srcOrd="3" destOrd="0" presId="urn:microsoft.com/office/officeart/2005/8/layout/cycle2"/>
    <dgm:cxn modelId="{2D3F6862-BEF7-40F5-A0CD-86253DDE16F5}" type="presParOf" srcId="{37028D00-23E0-413B-8E76-94D382179888}" destId="{00A8B733-1CE8-49DA-8588-C5A9EAE8BC51}" srcOrd="0" destOrd="0" presId="urn:microsoft.com/office/officeart/2005/8/layout/cycle2"/>
    <dgm:cxn modelId="{8427CE08-F0FB-4617-9BAC-0E842CBCAECA}" type="presParOf" srcId="{C1A1B886-F60C-4DD8-BE0A-4D899D51C15A}" destId="{89821751-4DE5-445B-AD71-6D81C3A97FB2}" srcOrd="4" destOrd="0" presId="urn:microsoft.com/office/officeart/2005/8/layout/cycle2"/>
    <dgm:cxn modelId="{8DC9625B-4F01-4BA9-87E1-BB2D90750EE4}" type="presParOf" srcId="{C1A1B886-F60C-4DD8-BE0A-4D899D51C15A}" destId="{3793C8DE-7918-4D8E-889F-FF3315E49142}" srcOrd="5" destOrd="0" presId="urn:microsoft.com/office/officeart/2005/8/layout/cycle2"/>
    <dgm:cxn modelId="{33639959-FBF5-4F8B-A067-0DB54C9F9EB7}" type="presParOf" srcId="{3793C8DE-7918-4D8E-889F-FF3315E49142}" destId="{2D654728-1242-45B2-BD9C-C47E0EC4E40B}" srcOrd="0" destOrd="0" presId="urn:microsoft.com/office/officeart/2005/8/layout/cycle2"/>
    <dgm:cxn modelId="{26D8B9F0-EAAB-480B-9DF2-FFD9F002A9AA}" type="presParOf" srcId="{C1A1B886-F60C-4DD8-BE0A-4D899D51C15A}" destId="{457177EA-D780-4FEB-9185-91DC770AA4D9}" srcOrd="6" destOrd="0" presId="urn:microsoft.com/office/officeart/2005/8/layout/cycle2"/>
    <dgm:cxn modelId="{DD2FC07F-2DEA-488C-B852-80295D3B9277}" type="presParOf" srcId="{C1A1B886-F60C-4DD8-BE0A-4D899D51C15A}" destId="{885D9FA2-4F07-4260-8972-98A122C22EF7}" srcOrd="7" destOrd="0" presId="urn:microsoft.com/office/officeart/2005/8/layout/cycle2"/>
    <dgm:cxn modelId="{3D95CD66-166B-4164-BC74-D5E719538A05}" type="presParOf" srcId="{885D9FA2-4F07-4260-8972-98A122C22EF7}" destId="{149670B0-1563-487A-8C16-6458C97D742B}" srcOrd="0" destOrd="0" presId="urn:microsoft.com/office/officeart/2005/8/layout/cycle2"/>
    <dgm:cxn modelId="{7E37C7C7-2BCF-42E8-99D0-FD77C021A6BF}" type="presParOf" srcId="{C1A1B886-F60C-4DD8-BE0A-4D899D51C15A}" destId="{86BD95A3-C9A2-4125-A420-2B06695DD3B1}" srcOrd="8" destOrd="0" presId="urn:microsoft.com/office/officeart/2005/8/layout/cycle2"/>
    <dgm:cxn modelId="{24C8230D-BAF9-4FB0-B368-5A0BF05F1424}" type="presParOf" srcId="{C1A1B886-F60C-4DD8-BE0A-4D899D51C15A}" destId="{D1E8C515-B820-4223-AE2C-8EC129DC54E6}" srcOrd="9" destOrd="0" presId="urn:microsoft.com/office/officeart/2005/8/layout/cycle2"/>
    <dgm:cxn modelId="{4F5FD8B7-FAEC-438B-B19C-3F7BCFA7D6A2}" type="presParOf" srcId="{D1E8C515-B820-4223-AE2C-8EC129DC54E6}" destId="{1E2AB2EE-94F7-4099-B228-EFF6149A7A0F}" srcOrd="0" destOrd="0" presId="urn:microsoft.com/office/officeart/2005/8/layout/cycle2"/>
    <dgm:cxn modelId="{F507E4F9-2EFB-42CB-B026-6244D4EE698A}" type="presParOf" srcId="{C1A1B886-F60C-4DD8-BE0A-4D899D51C15A}" destId="{B206665E-60A6-428A-B710-CB63DC70DED7}" srcOrd="10" destOrd="0" presId="urn:microsoft.com/office/officeart/2005/8/layout/cycle2"/>
    <dgm:cxn modelId="{26802B9E-5AAE-4AF0-A8D3-7233917D002B}" type="presParOf" srcId="{C1A1B886-F60C-4DD8-BE0A-4D899D51C15A}" destId="{5F864DA3-4B28-4E25-BFCA-8E20E3467C48}" srcOrd="11" destOrd="0" presId="urn:microsoft.com/office/officeart/2005/8/layout/cycle2"/>
    <dgm:cxn modelId="{C0275CCF-98E2-49F9-BAE4-6F45BCEB8484}" type="presParOf" srcId="{5F864DA3-4B28-4E25-BFCA-8E20E3467C48}" destId="{CE457C2A-24A4-44FD-A0DE-6728715F9B48}" srcOrd="0" destOrd="0" presId="urn:microsoft.com/office/officeart/2005/8/layout/cycle2"/>
    <dgm:cxn modelId="{8633E3C2-E7B8-43CC-B452-AB6ECD9423C6}" type="presParOf" srcId="{C1A1B886-F60C-4DD8-BE0A-4D899D51C15A}" destId="{39840D14-01AF-4CA6-B1E3-D1164748406F}" srcOrd="12" destOrd="0" presId="urn:microsoft.com/office/officeart/2005/8/layout/cycle2"/>
    <dgm:cxn modelId="{2259BD2D-448F-46AC-8FC3-3B05F9714767}" type="presParOf" srcId="{C1A1B886-F60C-4DD8-BE0A-4D899D51C15A}" destId="{8843BD03-E11E-4BB1-BCA7-589175E7477F}" srcOrd="13" destOrd="0" presId="urn:microsoft.com/office/officeart/2005/8/layout/cycle2"/>
    <dgm:cxn modelId="{60B842AC-E1A4-4444-9AE9-37BF7F94E81C}" type="presParOf" srcId="{8843BD03-E11E-4BB1-BCA7-589175E7477F}" destId="{4D65CCE3-B946-4A18-86B7-AB61C225E20C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D9D1CC-0BA0-473A-9781-75513F29D77F}">
      <dsp:nvSpPr>
        <dsp:cNvPr id="0" name=""/>
        <dsp:cNvSpPr/>
      </dsp:nvSpPr>
      <dsp:spPr>
        <a:xfrm>
          <a:off x="2574726" y="161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100" kern="1200" dirty="0" smtClean="0">
              <a:hlinkClick xmlns:r="http://schemas.openxmlformats.org/officeDocument/2006/relationships" r:id="" action="ppaction://hlinksldjump"/>
            </a:rPr>
            <a:t>Subluition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100" kern="1200" dirty="0" smtClean="0">
              <a:hlinkClick xmlns:r="http://schemas.openxmlformats.org/officeDocument/2006/relationships" r:id="" action="ppaction://hlinksldjump"/>
            </a:rPr>
            <a:t>(thây thế)</a:t>
          </a:r>
          <a:endParaRPr lang="en-US" sz="1100" kern="1200" dirty="0"/>
        </a:p>
      </dsp:txBody>
      <dsp:txXfrm>
        <a:off x="2713344" y="138779"/>
        <a:ext cx="669310" cy="669310"/>
      </dsp:txXfrm>
    </dsp:sp>
    <dsp:sp modelId="{8CDD0418-F342-4F49-99F3-BD32123BE0AE}">
      <dsp:nvSpPr>
        <dsp:cNvPr id="0" name=""/>
        <dsp:cNvSpPr/>
      </dsp:nvSpPr>
      <dsp:spPr>
        <a:xfrm rot="1542857">
          <a:off x="3556328" y="619297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3560079" y="666757"/>
        <a:ext cx="176737" cy="191675"/>
      </dsp:txXfrm>
    </dsp:sp>
    <dsp:sp modelId="{91CC25BE-9E7C-48E4-89AC-98958B467650}">
      <dsp:nvSpPr>
        <dsp:cNvPr id="0" name=""/>
        <dsp:cNvSpPr/>
      </dsp:nvSpPr>
      <dsp:spPr>
        <a:xfrm>
          <a:off x="3856741" y="617547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100" kern="1200" dirty="0" smtClean="0">
              <a:hlinkClick xmlns:r="http://schemas.openxmlformats.org/officeDocument/2006/relationships" r:id="" action="ppaction://hlinksldjump"/>
            </a:rPr>
            <a:t>Combine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100" kern="1200" dirty="0" smtClean="0">
              <a:hlinkClick xmlns:r="http://schemas.openxmlformats.org/officeDocument/2006/relationships" r:id="" action="ppaction://hlinksldjump"/>
            </a:rPr>
            <a:t>(kết hợp)</a:t>
          </a:r>
          <a:endParaRPr lang="en-US" sz="1100" kern="1200" dirty="0"/>
        </a:p>
      </dsp:txBody>
      <dsp:txXfrm>
        <a:off x="3995359" y="756165"/>
        <a:ext cx="669310" cy="669310"/>
      </dsp:txXfrm>
    </dsp:sp>
    <dsp:sp modelId="{37028D00-23E0-413B-8E76-94D382179888}">
      <dsp:nvSpPr>
        <dsp:cNvPr id="0" name=""/>
        <dsp:cNvSpPr/>
      </dsp:nvSpPr>
      <dsp:spPr>
        <a:xfrm rot="4628571">
          <a:off x="4360499" y="1617751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4389944" y="1644720"/>
        <a:ext cx="176737" cy="191675"/>
      </dsp:txXfrm>
    </dsp:sp>
    <dsp:sp modelId="{89821751-4DE5-445B-AD71-6D81C3A97FB2}">
      <dsp:nvSpPr>
        <dsp:cNvPr id="0" name=""/>
        <dsp:cNvSpPr/>
      </dsp:nvSpPr>
      <dsp:spPr>
        <a:xfrm>
          <a:off x="4173372" y="2004800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100" kern="1200" dirty="0" smtClean="0">
              <a:hlinkClick xmlns:r="http://schemas.openxmlformats.org/officeDocument/2006/relationships" r:id="" action="ppaction://hlinksldjump"/>
            </a:rPr>
            <a:t>Adapt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100" kern="1200" dirty="0" smtClean="0">
              <a:hlinkClick xmlns:r="http://schemas.openxmlformats.org/officeDocument/2006/relationships" r:id="" action="ppaction://hlinksldjump"/>
            </a:rPr>
            <a:t>(thích nghi)</a:t>
          </a:r>
          <a:endParaRPr lang="vi-VN" sz="1100" kern="1200" dirty="0" smtClean="0"/>
        </a:p>
      </dsp:txBody>
      <dsp:txXfrm>
        <a:off x="4311990" y="2143418"/>
        <a:ext cx="669310" cy="669310"/>
      </dsp:txXfrm>
    </dsp:sp>
    <dsp:sp modelId="{3793C8DE-7918-4D8E-889F-FF3315E49142}">
      <dsp:nvSpPr>
        <dsp:cNvPr id="0" name=""/>
        <dsp:cNvSpPr/>
      </dsp:nvSpPr>
      <dsp:spPr>
        <a:xfrm rot="7714286">
          <a:off x="4081269" y="2869003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4142755" y="2903285"/>
        <a:ext cx="176737" cy="191675"/>
      </dsp:txXfrm>
    </dsp:sp>
    <dsp:sp modelId="{457177EA-D780-4FEB-9185-91DC770AA4D9}">
      <dsp:nvSpPr>
        <dsp:cNvPr id="0" name=""/>
        <dsp:cNvSpPr/>
      </dsp:nvSpPr>
      <dsp:spPr>
        <a:xfrm>
          <a:off x="3286191" y="3117291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100" kern="1200" dirty="0" smtClean="0"/>
            <a:t>Motilty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100" kern="1200" dirty="0" smtClean="0"/>
            <a:t>(hiệu chỉnh)</a:t>
          </a:r>
          <a:endParaRPr lang="en-US" sz="1100" kern="1200" dirty="0"/>
        </a:p>
      </dsp:txBody>
      <dsp:txXfrm>
        <a:off x="3424809" y="3255909"/>
        <a:ext cx="669310" cy="669310"/>
      </dsp:txXfrm>
    </dsp:sp>
    <dsp:sp modelId="{885D9FA2-4F07-4260-8972-98A122C22EF7}">
      <dsp:nvSpPr>
        <dsp:cNvPr id="0" name=""/>
        <dsp:cNvSpPr/>
      </dsp:nvSpPr>
      <dsp:spPr>
        <a:xfrm rot="10800000">
          <a:off x="2928904" y="3430835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3004649" y="3494727"/>
        <a:ext cx="176737" cy="191675"/>
      </dsp:txXfrm>
    </dsp:sp>
    <dsp:sp modelId="{86BD95A3-C9A2-4125-A420-2B06695DD3B1}">
      <dsp:nvSpPr>
        <dsp:cNvPr id="0" name=""/>
        <dsp:cNvSpPr/>
      </dsp:nvSpPr>
      <dsp:spPr>
        <a:xfrm>
          <a:off x="1863261" y="3117291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100" kern="1200" dirty="0" smtClean="0"/>
            <a:t>Put (thêm vào)</a:t>
          </a:r>
          <a:endParaRPr lang="en-US" sz="1100" kern="1200" dirty="0"/>
        </a:p>
      </dsp:txBody>
      <dsp:txXfrm>
        <a:off x="2001879" y="3255909"/>
        <a:ext cx="669310" cy="669310"/>
      </dsp:txXfrm>
    </dsp:sp>
    <dsp:sp modelId="{D1E8C515-B820-4223-AE2C-8EC129DC54E6}">
      <dsp:nvSpPr>
        <dsp:cNvPr id="0" name=""/>
        <dsp:cNvSpPr/>
      </dsp:nvSpPr>
      <dsp:spPr>
        <a:xfrm rot="13885714">
          <a:off x="1771158" y="2880176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1832644" y="2973678"/>
        <a:ext cx="176737" cy="191675"/>
      </dsp:txXfrm>
    </dsp:sp>
    <dsp:sp modelId="{B206665E-60A6-428A-B710-CB63DC70DED7}">
      <dsp:nvSpPr>
        <dsp:cNvPr id="0" name=""/>
        <dsp:cNvSpPr/>
      </dsp:nvSpPr>
      <dsp:spPr>
        <a:xfrm>
          <a:off x="976080" y="2004800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100" kern="1200" dirty="0" smtClean="0"/>
            <a:t>Elimnate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100" kern="1200" dirty="0" smtClean="0"/>
            <a:t>(loại bỏ)</a:t>
          </a:r>
          <a:endParaRPr lang="en-US" sz="1100" kern="1200" dirty="0"/>
        </a:p>
      </dsp:txBody>
      <dsp:txXfrm>
        <a:off x="1114698" y="2143418"/>
        <a:ext cx="669310" cy="669310"/>
      </dsp:txXfrm>
    </dsp:sp>
    <dsp:sp modelId="{5F864DA3-4B28-4E25-BFCA-8E20E3467C48}">
      <dsp:nvSpPr>
        <dsp:cNvPr id="0" name=""/>
        <dsp:cNvSpPr/>
      </dsp:nvSpPr>
      <dsp:spPr>
        <a:xfrm rot="16971429">
          <a:off x="1479837" y="1631684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1509282" y="1732499"/>
        <a:ext cx="176737" cy="191675"/>
      </dsp:txXfrm>
    </dsp:sp>
    <dsp:sp modelId="{39840D14-01AF-4CA6-B1E3-D1164748406F}">
      <dsp:nvSpPr>
        <dsp:cNvPr id="0" name=""/>
        <dsp:cNvSpPr/>
      </dsp:nvSpPr>
      <dsp:spPr>
        <a:xfrm>
          <a:off x="1292711" y="617547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100" kern="1200" dirty="0" smtClean="0"/>
            <a:t>Reverse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100" kern="1200" dirty="0" smtClean="0"/>
            <a:t>(đảo ngược)</a:t>
          </a:r>
          <a:endParaRPr lang="en-US" sz="1100" kern="1200" dirty="0"/>
        </a:p>
      </dsp:txBody>
      <dsp:txXfrm>
        <a:off x="1431329" y="756165"/>
        <a:ext cx="669310" cy="669310"/>
      </dsp:txXfrm>
    </dsp:sp>
    <dsp:sp modelId="{8843BD03-E11E-4BB1-BCA7-589175E7477F}">
      <dsp:nvSpPr>
        <dsp:cNvPr id="0" name=""/>
        <dsp:cNvSpPr/>
      </dsp:nvSpPr>
      <dsp:spPr>
        <a:xfrm rot="20057143">
          <a:off x="2274313" y="625498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2278064" y="705822"/>
        <a:ext cx="176737" cy="191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08B9EB-3A18-4261-8ED5-A176B2471504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55078B-11E1-403D-BC85-0D83E8CB5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231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C9FC8094-977E-4374-834C-1EDA28421C22}" type="datetime1">
              <a:rPr lang="en-US" smtClean="0"/>
              <a:t>6/28/2016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32460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trananhkiet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70300" y="6330950"/>
            <a:ext cx="2133600" cy="365125"/>
          </a:xfrm>
          <a:prstGeom prst="rect">
            <a:avLst/>
          </a:prstGeom>
        </p:spPr>
        <p:txBody>
          <a:bodyPr/>
          <a:lstStyle/>
          <a:p>
            <a:fld id="{F73156B9-9FA7-4282-B4B9-7DBA214ED220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trananhkiet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70300" y="6330950"/>
            <a:ext cx="2133600" cy="365125"/>
          </a:xfrm>
          <a:prstGeom prst="rect">
            <a:avLst/>
          </a:prstGeom>
        </p:spPr>
        <p:txBody>
          <a:bodyPr/>
          <a:lstStyle/>
          <a:p>
            <a:fld id="{D602864C-59D4-47F0-8E4B-E65275CB9E54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trananhkiet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70300" y="6330950"/>
            <a:ext cx="2133600" cy="365125"/>
          </a:xfrm>
          <a:prstGeom prst="rect">
            <a:avLst/>
          </a:prstGeom>
        </p:spPr>
        <p:txBody>
          <a:bodyPr/>
          <a:lstStyle/>
          <a:p>
            <a:fld id="{ED2FAD36-F6D8-4ACD-921C-6A1799A546FF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trananhkiet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70300" y="6330950"/>
            <a:ext cx="2133600" cy="365125"/>
          </a:xfrm>
          <a:prstGeom prst="rect">
            <a:avLst/>
          </a:prstGeom>
        </p:spPr>
        <p:txBody>
          <a:bodyPr/>
          <a:lstStyle/>
          <a:p>
            <a:fld id="{567EB257-A6B2-4B75-B00E-0F66F295B52B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trananhkiet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70300" y="6330950"/>
            <a:ext cx="2133600" cy="365125"/>
          </a:xfrm>
          <a:prstGeom prst="rect">
            <a:avLst/>
          </a:prstGeom>
        </p:spPr>
        <p:txBody>
          <a:bodyPr/>
          <a:lstStyle/>
          <a:p>
            <a:fld id="{B95397CB-D96C-45CE-9C5D-1D109BB15F4F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trananhkiet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670300" y="6330950"/>
            <a:ext cx="2133600" cy="365125"/>
          </a:xfrm>
          <a:prstGeom prst="rect">
            <a:avLst/>
          </a:prstGeom>
        </p:spPr>
        <p:txBody>
          <a:bodyPr/>
          <a:lstStyle/>
          <a:p>
            <a:fld id="{CDEB2445-E4C2-4B8E-82D4-B5B818E7DCD6}" type="datetime1">
              <a:rPr lang="en-US" smtClean="0"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trananhkiet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670300" y="6330950"/>
            <a:ext cx="2133600" cy="365125"/>
          </a:xfrm>
          <a:prstGeom prst="rect">
            <a:avLst/>
          </a:prstGeom>
        </p:spPr>
        <p:txBody>
          <a:bodyPr/>
          <a:lstStyle/>
          <a:p>
            <a:fld id="{5A4A74AB-97A7-4E5F-B8CD-628A734D5E1D}" type="datetime1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trananhkiet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670300" y="6330950"/>
            <a:ext cx="2133600" cy="365125"/>
          </a:xfrm>
          <a:prstGeom prst="rect">
            <a:avLst/>
          </a:prstGeom>
        </p:spPr>
        <p:txBody>
          <a:bodyPr/>
          <a:lstStyle/>
          <a:p>
            <a:fld id="{387D0991-497F-483B-B893-3FD8BE41CBF2}" type="datetime1">
              <a:rPr lang="en-US" smtClean="0"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trananhkiet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70300" y="6330950"/>
            <a:ext cx="2133600" cy="365125"/>
          </a:xfrm>
          <a:prstGeom prst="rect">
            <a:avLst/>
          </a:prstGeom>
        </p:spPr>
        <p:txBody>
          <a:bodyPr/>
          <a:lstStyle/>
          <a:p>
            <a:fld id="{74A2E2A1-4580-45F7-A3F0-AAB94FB37709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trananhkiet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70300" y="6330950"/>
            <a:ext cx="2133600" cy="365125"/>
          </a:xfrm>
          <a:prstGeom prst="rect">
            <a:avLst/>
          </a:prstGeom>
        </p:spPr>
        <p:txBody>
          <a:bodyPr/>
          <a:lstStyle/>
          <a:p>
            <a:fld id="{2BE8BF13-2266-4E5E-9175-0ED787698563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trananhkiet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rogram Files (x86)\Microsoft Office\MEDIA\CAGCAT10\j0292152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1"/>
            <a:ext cx="1371600" cy="114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DC6EE259-0CDC-4144-8FB7-7132A4EB91EE}" type="datetime1">
              <a:rPr lang="en-US" smtClean="0"/>
              <a:t>6/28/2016</a:t>
            </a:fld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76600" y="632460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trananhkiet</a:t>
            </a:r>
            <a:endParaRPr lang="en-US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457200"/>
            <a:ext cx="7772400" cy="917575"/>
          </a:xfrm>
        </p:spPr>
        <p:txBody>
          <a:bodyPr>
            <a:prstTxWarp prst="textWave1">
              <a:avLst/>
            </a:prstTxWarp>
          </a:bodyPr>
          <a:lstStyle/>
          <a:p>
            <a:r>
              <a:rPr lang="vi-VN" sz="2400" dirty="0" smtClean="0"/>
              <a:t>PHƯƠNG PHÁP SÁNG TẠO SCAMPER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FB80-F927-49A0-85B5-F9BB38824047}" type="datetime1">
              <a:rPr lang="en-US" smtClean="0"/>
              <a:t>6/28/2016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01119699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86200" y="3200400"/>
            <a:ext cx="1336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 smtClean="0"/>
              <a:t>SCAMPER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trananhkiet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6858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04800"/>
            <a:ext cx="6934200" cy="639762"/>
          </a:xfrm>
        </p:spPr>
        <p:txBody>
          <a:bodyPr/>
          <a:lstStyle/>
          <a:p>
            <a:r>
              <a:rPr lang="vi-VN" sz="2800" dirty="0" smtClean="0"/>
              <a:t>PHÉP THÂY THẾ - SUBSTITUTE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48200" cy="4525963"/>
          </a:xfrm>
        </p:spPr>
        <p:txBody>
          <a:bodyPr/>
          <a:lstStyle/>
          <a:p>
            <a:pPr marL="0" indent="0">
              <a:buNone/>
            </a:pPr>
            <a:r>
              <a:rPr lang="vi-VN" sz="2000" dirty="0" smtClean="0"/>
              <a:t>Là suy nghĩ về sự thây thế, thây những thứ củ thành những thứ mới. Thây thế một bộ phận hay tòan bộ sản phẩm cũ thành những ý tưởng mới hay hơn phù hợp hơn tốt hơn.</a:t>
            </a:r>
          </a:p>
          <a:p>
            <a:pPr>
              <a:buFont typeface="Wingdings" pitchFamily="2" charset="2"/>
              <a:buChar char="ü"/>
            </a:pPr>
            <a:r>
              <a:rPr lang="vi-VN" sz="2000" dirty="0" smtClean="0"/>
              <a:t>Có thể thây thế thành phần nào ?</a:t>
            </a:r>
          </a:p>
          <a:p>
            <a:pPr>
              <a:buFont typeface="Wingdings" pitchFamily="2" charset="2"/>
              <a:buChar char="ü"/>
            </a:pPr>
            <a:r>
              <a:rPr lang="vi-VN" sz="2000" dirty="0" smtClean="0"/>
              <a:t>Có thể thây thế ai?</a:t>
            </a:r>
          </a:p>
          <a:p>
            <a:pPr>
              <a:buFont typeface="Wingdings" pitchFamily="2" charset="2"/>
              <a:buChar char="ü"/>
            </a:pPr>
            <a:r>
              <a:rPr lang="vi-VN" sz="2000" dirty="0" smtClean="0"/>
              <a:t>Có thể thây thế thời gian, kế hoạch, qui trình, hệ thống nào?</a:t>
            </a:r>
          </a:p>
          <a:p>
            <a:pPr>
              <a:buFont typeface="Wingdings" pitchFamily="2" charset="2"/>
              <a:buChar char="ü"/>
            </a:pPr>
            <a:r>
              <a:rPr lang="vi-VN" sz="2000" dirty="0" smtClean="0"/>
              <a:t>Có thể sử dụng ý tưởng này ở vị trí khác không? 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324600"/>
            <a:ext cx="2133600" cy="365125"/>
          </a:xfrm>
        </p:spPr>
        <p:txBody>
          <a:bodyPr/>
          <a:lstStyle/>
          <a:p>
            <a:fld id="{2C5C2752-12CD-4FED-83D3-B245114A79EE}" type="datetime1">
              <a:rPr lang="en-US" smtClean="0"/>
              <a:t>6/28/2016</a:t>
            </a:fld>
            <a:endParaRPr lang="en-US" dirty="0"/>
          </a:p>
        </p:txBody>
      </p:sp>
      <p:pic>
        <p:nvPicPr>
          <p:cNvPr id="2050" name="Picture 2" descr="C:\Program Files (x86)\Microsoft Office\MEDIA\CAGCAT10\j028700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108365"/>
            <a:ext cx="3200400" cy="437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trananhkiet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978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457200"/>
            <a:ext cx="6705600" cy="841375"/>
          </a:xfrm>
        </p:spPr>
        <p:txBody>
          <a:bodyPr/>
          <a:lstStyle/>
          <a:p>
            <a:r>
              <a:rPr lang="vi-VN" dirty="0" smtClean="0"/>
              <a:t>KẾT HỢP - COMBINE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676400"/>
            <a:ext cx="3352800" cy="4572000"/>
          </a:xfrm>
        </p:spPr>
        <p:txBody>
          <a:bodyPr/>
          <a:lstStyle/>
          <a:p>
            <a:pPr algn="l"/>
            <a:r>
              <a:rPr lang="vi-VN" sz="2000" dirty="0" smtClean="0">
                <a:solidFill>
                  <a:schemeClr val="tx1"/>
                </a:solidFill>
              </a:rPr>
              <a:t>Là kết hợp vật chất với vật chất, thông tin dịch vụ với thông tin dịch vụ, hay vật chất với thông tin dịch vụ.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vi-VN" sz="2000" dirty="0" smtClean="0">
                <a:solidFill>
                  <a:schemeClr val="tx1"/>
                </a:solidFill>
              </a:rPr>
              <a:t>Có thể kết hợp ý tưởng với thành phần nào?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vi-VN" sz="2000" dirty="0" smtClean="0">
                <a:solidFill>
                  <a:schemeClr val="tx1"/>
                </a:solidFill>
              </a:rPr>
              <a:t>Có thể kết hợp vật liệu nào?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vi-VN" sz="2000" dirty="0" smtClean="0">
                <a:solidFill>
                  <a:schemeClr val="tx1"/>
                </a:solidFill>
              </a:rPr>
              <a:t>Những muc tiêu nào có thể kết hợp lại?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vi-VN" sz="2000" dirty="0" smtClean="0">
                <a:solidFill>
                  <a:schemeClr val="tx1"/>
                </a:solidFill>
              </a:rPr>
              <a:t>Những thứ nào có thể trộn lẩn với nhau?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C2C69-BC50-418E-A128-5F752E97A820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trananhkiet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3074" name="Picture 2" descr="C:\Program Files (x86)\Microsoft Office\MEDIA\CAGCAT10\j028603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873" y="3748430"/>
            <a:ext cx="997526" cy="885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Program Files (x86)\Microsoft Office\MEDIA\CAGCAT10\j0286068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708" y="1844706"/>
            <a:ext cx="886691" cy="1115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Program Files (x86)\Microsoft Office\MEDIA\CAGCAT10\j0285750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688170"/>
            <a:ext cx="1824228" cy="1502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ross 7"/>
          <p:cNvSpPr/>
          <p:nvPr/>
        </p:nvSpPr>
        <p:spPr>
          <a:xfrm>
            <a:off x="4800600" y="3200400"/>
            <a:ext cx="457200" cy="381000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761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6509" y="467879"/>
            <a:ext cx="7086600" cy="765175"/>
          </a:xfrm>
        </p:spPr>
        <p:txBody>
          <a:bodyPr/>
          <a:lstStyle/>
          <a:p>
            <a:r>
              <a:rPr lang="vi-VN" dirty="0" smtClean="0"/>
              <a:t>Phép thích ứng – adapt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752600"/>
            <a:ext cx="3733800" cy="3886200"/>
          </a:xfrm>
        </p:spPr>
        <p:txBody>
          <a:bodyPr/>
          <a:lstStyle/>
          <a:p>
            <a:pPr algn="l"/>
            <a:r>
              <a:rPr lang="vi-VN" sz="2000" dirty="0" smtClean="0">
                <a:solidFill>
                  <a:schemeClr val="tx1"/>
                </a:solidFill>
              </a:rPr>
              <a:t>Chuyển đổi đối tượng củ thành đói tượng mới, tạo hình ảnh mới thân thiện gần gủi hơn:</a:t>
            </a:r>
          </a:p>
          <a:p>
            <a:pPr marL="342900" indent="-342900" algn="l">
              <a:buFont typeface="Wingdings" pitchFamily="2" charset="2"/>
              <a:buChar char="v"/>
            </a:pPr>
            <a:r>
              <a:rPr lang="vi-VN" sz="2000" dirty="0" smtClean="0">
                <a:solidFill>
                  <a:schemeClr val="tx1"/>
                </a:solidFill>
              </a:rPr>
              <a:t>Làm thế nào để thích nghi tốt hơn?</a:t>
            </a:r>
          </a:p>
          <a:p>
            <a:pPr marL="342900" indent="-342900" algn="l">
              <a:buFont typeface="Wingdings" pitchFamily="2" charset="2"/>
              <a:buChar char="v"/>
            </a:pPr>
            <a:r>
              <a:rPr lang="vi-VN" sz="2000" dirty="0" smtClean="0">
                <a:solidFill>
                  <a:schemeClr val="tx1"/>
                </a:solidFill>
              </a:rPr>
              <a:t>Làm thế nào để có thể tương tác tốt hơn?</a:t>
            </a:r>
          </a:p>
          <a:p>
            <a:pPr marL="342900" indent="-342900" algn="l">
              <a:buFont typeface="Wingdings" pitchFamily="2" charset="2"/>
              <a:buChar char="v"/>
            </a:pPr>
            <a:r>
              <a:rPr lang="vi-VN" sz="2000" dirty="0" smtClean="0">
                <a:solidFill>
                  <a:schemeClr val="tx1"/>
                </a:solidFill>
              </a:rPr>
              <a:t>Có cái gì khác mà tuơng tự cái ta đang xét không, nhưng trong 1 tình huống khác? </a:t>
            </a:r>
          </a:p>
          <a:p>
            <a:pPr algn="l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C8094-977E-4374-834C-1EDA28421C22}" type="datetime1">
              <a:rPr lang="en-US" smtClean="0"/>
              <a:t>6/28/2016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trananhkiet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4098" name="Picture 2" descr="C:\Program Files (x86)\Microsoft Office\MEDIA\CAGCAT10\j028592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752600"/>
            <a:ext cx="3276600" cy="388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522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279</Words>
  <Application>Microsoft Office PowerPoint</Application>
  <PresentationFormat>On-screen Show (4:3)</PresentationFormat>
  <Paragraphs>44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PHƯƠNG PHÁP SÁNG TẠO SCAMPER</vt:lpstr>
      <vt:lpstr>PHÉP THÂY THẾ - SUBSTITUTE</vt:lpstr>
      <vt:lpstr>KẾT HỢP - COMBINE</vt:lpstr>
      <vt:lpstr>Phép thích ứng – adapt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PHÁP SÁNG TẠO SCAMPER</dc:title>
  <dc:creator>K.CNTT</dc:creator>
  <cp:lastModifiedBy>K.CNTT</cp:lastModifiedBy>
  <cp:revision>7</cp:revision>
  <dcterms:created xsi:type="dcterms:W3CDTF">2006-08-16T00:00:00Z</dcterms:created>
  <dcterms:modified xsi:type="dcterms:W3CDTF">2016-06-28T01:44:57Z</dcterms:modified>
</cp:coreProperties>
</file>